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A75"/>
    <a:srgbClr val="94A309"/>
    <a:srgbClr val="F20000"/>
    <a:srgbClr val="9E0A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7408E-6BC6-4EFA-90EC-CD58D461B37F}" type="datetimeFigureOut">
              <a:rPr lang="en-GB" smtClean="0"/>
              <a:pPr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6E29-20CC-4E55-90EC-70D389D126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0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78" y="332656"/>
            <a:ext cx="7537641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0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0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0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0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5000" b="1" cap="none" spc="300" dirty="0" smtClean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9E0A0A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b="1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spc="300" dirty="0" err="1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E0A0A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50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9E0A0A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hoa-5-canh-xin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76250" cy="476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6190" y="3068960"/>
            <a:ext cx="7964744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Về</a:t>
            </a:r>
            <a:r>
              <a:rPr lang="en-US" sz="55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5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dự</a:t>
            </a:r>
            <a:r>
              <a:rPr lang="en-US" sz="55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5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giờ</a:t>
            </a:r>
            <a:r>
              <a:rPr lang="en-US" sz="55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5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môn</a:t>
            </a:r>
            <a:r>
              <a:rPr lang="en-US" sz="55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5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âm</a:t>
            </a:r>
            <a:r>
              <a:rPr lang="en-US" sz="55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500" b="1" i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nhạc</a:t>
            </a:r>
            <a:endParaRPr lang="en-US" sz="55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3" name="Picture 12" descr="hoa-5-canh-xin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7750" y="3429000"/>
            <a:ext cx="476250" cy="476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41185" y="4149080"/>
            <a:ext cx="16718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15" descr="bc82553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-171400"/>
            <a:ext cx="1381125" cy="1714500"/>
          </a:xfrm>
          <a:prstGeom prst="rect">
            <a:avLst/>
          </a:prstGeom>
        </p:spPr>
      </p:pic>
      <p:pic>
        <p:nvPicPr>
          <p:cNvPr id="17" name="Picture 16" descr="fleu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4509120"/>
            <a:ext cx="1800200" cy="2736304"/>
          </a:xfrm>
          <a:prstGeom prst="rect">
            <a:avLst/>
          </a:prstGeom>
        </p:spPr>
      </p:pic>
      <p:pic>
        <p:nvPicPr>
          <p:cNvPr id="18" name="Picture 17" descr="feuerwerk-00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5743575"/>
            <a:ext cx="2181225" cy="1114425"/>
          </a:xfrm>
          <a:prstGeom prst="rect">
            <a:avLst/>
          </a:prstGeom>
        </p:spPr>
      </p:pic>
      <p:pic>
        <p:nvPicPr>
          <p:cNvPr id="19" name="Picture 18" descr="feuerwerk-008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437112"/>
            <a:ext cx="2262163" cy="2420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5984" y="5110475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1772816"/>
            <a:ext cx="41424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Hoạt</a:t>
            </a:r>
            <a:r>
              <a:rPr lang="en-US" sz="57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7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động</a:t>
            </a:r>
            <a:r>
              <a:rPr lang="en-US" sz="57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3:</a:t>
            </a:r>
            <a:endParaRPr lang="en-GB" sz="5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99695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tấu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huon chu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4574">
            <a:off x="6873212" y="2131737"/>
            <a:ext cx="1152128" cy="1140607"/>
          </a:xfrm>
          <a:prstGeom prst="rect">
            <a:avLst/>
          </a:prstGeom>
        </p:spPr>
      </p:pic>
      <p:pic>
        <p:nvPicPr>
          <p:cNvPr id="9" name="Picture 8" descr="chuon chu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54200">
            <a:off x="1442274" y="2246343"/>
            <a:ext cx="1152128" cy="1140607"/>
          </a:xfrm>
          <a:prstGeom prst="rect">
            <a:avLst/>
          </a:prstGeom>
        </p:spPr>
      </p:pic>
      <p:pic>
        <p:nvPicPr>
          <p:cNvPr id="10" name="Picture 9" descr="465791lnieeghsa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3096"/>
            <a:ext cx="1475656" cy="1528564"/>
          </a:xfrm>
          <a:prstGeom prst="rect">
            <a:avLst/>
          </a:prstGeom>
        </p:spPr>
      </p:pic>
      <p:pic>
        <p:nvPicPr>
          <p:cNvPr id="11" name="Picture 10" descr="465791lnieeghsa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509120"/>
            <a:ext cx="1475656" cy="1528564"/>
          </a:xfrm>
          <a:prstGeom prst="rect">
            <a:avLst/>
          </a:prstGeom>
        </p:spPr>
      </p:pic>
      <p:pic>
        <p:nvPicPr>
          <p:cNvPr id="14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864096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0808"/>
            <a:ext cx="80716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if0405_0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151">
            <a:off x="3695521" y="4802297"/>
            <a:ext cx="1440160" cy="1865662"/>
          </a:xfrm>
          <a:prstGeom prst="rect">
            <a:avLst/>
          </a:prstGeom>
        </p:spPr>
      </p:pic>
      <p:pic>
        <p:nvPicPr>
          <p:cNvPr id="5" name="Picture 4" descr="7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7725" y="0"/>
            <a:ext cx="676275" cy="2219325"/>
          </a:xfrm>
          <a:prstGeom prst="rect">
            <a:avLst/>
          </a:prstGeom>
        </p:spPr>
      </p:pic>
      <p:pic>
        <p:nvPicPr>
          <p:cNvPr id="6" name="Picture 5" descr="7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6275" cy="2219325"/>
          </a:xfrm>
          <a:prstGeom prst="rect">
            <a:avLst/>
          </a:prstGeom>
        </p:spPr>
      </p:pic>
      <p:pic>
        <p:nvPicPr>
          <p:cNvPr id="7" name="Picture 6" descr="707863eox8fka2h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-243408"/>
            <a:ext cx="1296144" cy="1620180"/>
          </a:xfrm>
          <a:prstGeom prst="rect">
            <a:avLst/>
          </a:prstGeom>
        </p:spPr>
      </p:pic>
      <p:pic>
        <p:nvPicPr>
          <p:cNvPr id="8" name="Picture 7" descr="707863eox8fka2h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653136"/>
            <a:ext cx="1296144" cy="1620180"/>
          </a:xfrm>
          <a:prstGeom prst="rect">
            <a:avLst/>
          </a:prstGeom>
        </p:spPr>
      </p:pic>
      <p:pic>
        <p:nvPicPr>
          <p:cNvPr id="10" name="Picture 9" descr="chuon chu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422708">
            <a:off x="6372199" y="4941168"/>
            <a:ext cx="1025235" cy="101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eu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581128"/>
            <a:ext cx="1260996" cy="1641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2193" y="2420888"/>
            <a:ext cx="547260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4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100" dirty="0" err="1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4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GB" sz="3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564904"/>
            <a:ext cx="6912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GB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5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GB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501008"/>
            <a:ext cx="6552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5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GB" sz="5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GB" sz="5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GB" sz="5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EditPoints="1" noChangeArrowheads="1"/>
          </p:cNvSpPr>
          <p:nvPr/>
        </p:nvSpPr>
        <p:spPr bwMode="auto">
          <a:xfrm rot="9141953">
            <a:off x="2698776" y="5253941"/>
            <a:ext cx="1266424" cy="928080"/>
          </a:xfrm>
          <a:custGeom>
            <a:avLst/>
            <a:gdLst>
              <a:gd name="T0" fmla="*/ 2147483646 w 21600"/>
              <a:gd name="T1" fmla="*/ 3489240 h 21600"/>
              <a:gd name="T2" fmla="*/ 2147483646 w 21600"/>
              <a:gd name="T3" fmla="*/ 751073767 h 21600"/>
              <a:gd name="T4" fmla="*/ 2147483646 w 21600"/>
              <a:gd name="T5" fmla="*/ 763288796 h 21600"/>
              <a:gd name="T6" fmla="*/ 2147483646 w 21600"/>
              <a:gd name="T7" fmla="*/ 3489240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usic"/>
          <p:cNvSpPr>
            <a:spLocks noEditPoints="1" noChangeArrowheads="1"/>
          </p:cNvSpPr>
          <p:nvPr/>
        </p:nvSpPr>
        <p:spPr bwMode="auto">
          <a:xfrm rot="999735" flipH="1">
            <a:off x="5560325" y="5266889"/>
            <a:ext cx="1424880" cy="1075184"/>
          </a:xfrm>
          <a:custGeom>
            <a:avLst/>
            <a:gdLst>
              <a:gd name="T0" fmla="*/ 2147483646 w 21600"/>
              <a:gd name="T1" fmla="*/ 8270804 h 21600"/>
              <a:gd name="T2" fmla="*/ 2147483646 w 21600"/>
              <a:gd name="T3" fmla="*/ 1780323028 h 21600"/>
              <a:gd name="T4" fmla="*/ 2147483646 w 21600"/>
              <a:gd name="T5" fmla="*/ 1809277165 h 21600"/>
              <a:gd name="T6" fmla="*/ 2147483646 w 21600"/>
              <a:gd name="T7" fmla="*/ 8270804 h 21600"/>
              <a:gd name="T8" fmla="*/ 2147483646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412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 descr="0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0654">
            <a:off x="6709521" y="237930"/>
            <a:ext cx="921818" cy="921818"/>
          </a:xfrm>
          <a:prstGeom prst="rect">
            <a:avLst/>
          </a:prstGeom>
        </p:spPr>
      </p:pic>
      <p:pic>
        <p:nvPicPr>
          <p:cNvPr id="10" name="Picture 9" descr="0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38669">
            <a:off x="1627283" y="412275"/>
            <a:ext cx="921818" cy="921818"/>
          </a:xfrm>
          <a:prstGeom prst="rect">
            <a:avLst/>
          </a:prstGeom>
        </p:spPr>
      </p:pic>
      <p:pic>
        <p:nvPicPr>
          <p:cNvPr id="11" name="Picture 10" descr="hoa-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32656"/>
            <a:ext cx="3000375" cy="666750"/>
          </a:xfrm>
          <a:prstGeom prst="rect">
            <a:avLst/>
          </a:prstGeom>
        </p:spPr>
      </p:pic>
      <p:pic>
        <p:nvPicPr>
          <p:cNvPr id="12" name="Picture 11" descr="4912e78d_57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276872"/>
            <a:ext cx="864096" cy="936104"/>
          </a:xfrm>
          <a:prstGeom prst="rect">
            <a:avLst/>
          </a:prstGeom>
        </p:spPr>
      </p:pic>
      <p:pic>
        <p:nvPicPr>
          <p:cNvPr id="14" name="Picture 13" descr="Gif0405_00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1988840"/>
            <a:ext cx="1368152" cy="16512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83768" y="1340768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u="sng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endParaRPr lang="en-GB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18000" contrast="68000"/>
          </a:blip>
          <a:srcRect l="9982" t="35257" r="21609" b="25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2852936"/>
            <a:ext cx="772358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5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GB" sz="5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5200" b="1" i="1" u="sng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691680" y="1052736"/>
          <a:ext cx="5867400" cy="1397000"/>
        </p:xfrm>
        <a:graphic>
          <a:graphicData uri="http://schemas.openxmlformats.org/presentationml/2006/ole">
            <p:oleObj spid="_x0000_s2054" name="CorelDRAW" r:id="rId4" imgW="4691160" imgH="3524400" progId="">
              <p:embed/>
            </p:oleObj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835696" y="4365104"/>
          <a:ext cx="5867400" cy="1397000"/>
        </p:xfrm>
        <a:graphic>
          <a:graphicData uri="http://schemas.openxmlformats.org/presentationml/2006/ole">
            <p:oleObj spid="_x0000_s2055" name="CorelDRAW" r:id="rId5" imgW="4691160" imgH="3524400" progId="">
              <p:embed/>
            </p:oleObj>
          </a:graphicData>
        </a:graphic>
      </p:graphicFrame>
      <p:pic>
        <p:nvPicPr>
          <p:cNvPr id="7" name="Picture 6" descr="78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0"/>
            <a:ext cx="576064" cy="2060848"/>
          </a:xfrm>
          <a:prstGeom prst="rect">
            <a:avLst/>
          </a:prstGeom>
        </p:spPr>
      </p:pic>
      <p:pic>
        <p:nvPicPr>
          <p:cNvPr id="9" name="Picture 8" descr="78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0"/>
            <a:ext cx="576064" cy="2060848"/>
          </a:xfrm>
          <a:prstGeom prst="rect">
            <a:avLst/>
          </a:prstGeom>
        </p:spPr>
      </p:pic>
      <p:pic>
        <p:nvPicPr>
          <p:cNvPr id="10" name="Picture 9" descr="hoa-5-canh-xinh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4077072"/>
            <a:ext cx="476250" cy="476250"/>
          </a:xfrm>
          <a:prstGeom prst="rect">
            <a:avLst/>
          </a:prstGeom>
        </p:spPr>
      </p:pic>
      <p:pic>
        <p:nvPicPr>
          <p:cNvPr id="12" name="Picture 11" descr="hoa-5-canh-xinh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8344" y="3933056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1772816"/>
            <a:ext cx="41424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Hoạt</a:t>
            </a:r>
            <a:r>
              <a:rPr lang="en-US" sz="57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7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động</a:t>
            </a:r>
            <a:r>
              <a:rPr lang="en-US" sz="57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2:</a:t>
            </a:r>
            <a:endParaRPr lang="en-GB" sz="5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42900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c82553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-243408"/>
            <a:ext cx="1381125" cy="1714500"/>
          </a:xfrm>
          <a:prstGeom prst="rect">
            <a:avLst/>
          </a:prstGeom>
        </p:spPr>
      </p:pic>
      <p:pic>
        <p:nvPicPr>
          <p:cNvPr id="8" name="Picture 7" descr="chuon chu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14574">
            <a:off x="6873212" y="2131737"/>
            <a:ext cx="1152128" cy="1140607"/>
          </a:xfrm>
          <a:prstGeom prst="rect">
            <a:avLst/>
          </a:prstGeom>
        </p:spPr>
      </p:pic>
      <p:pic>
        <p:nvPicPr>
          <p:cNvPr id="9" name="Picture 8" descr="chuon chu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54200">
            <a:off x="1442274" y="2246343"/>
            <a:ext cx="1152128" cy="1140607"/>
          </a:xfrm>
          <a:prstGeom prst="rect">
            <a:avLst/>
          </a:prstGeom>
        </p:spPr>
      </p:pic>
      <p:pic>
        <p:nvPicPr>
          <p:cNvPr id="12" name="Picture 11" descr="not nha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995936" y="4293096"/>
            <a:ext cx="714375" cy="1190625"/>
          </a:xfrm>
          <a:prstGeom prst="rect">
            <a:avLst/>
          </a:prstGeom>
        </p:spPr>
      </p:pic>
      <p:pic>
        <p:nvPicPr>
          <p:cNvPr id="13" name="Picture 12" descr="not nha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44008" y="4221088"/>
            <a:ext cx="71437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3" name="Oval 49"/>
          <p:cNvSpPr>
            <a:spLocks noChangeArrowheads="1"/>
          </p:cNvSpPr>
          <p:nvPr/>
        </p:nvSpPr>
        <p:spPr bwMode="auto">
          <a:xfrm rot="-887737">
            <a:off x="3280725" y="4329017"/>
            <a:ext cx="1512887" cy="798513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.VnTifani HeavyH" pitchFamily="34" charset="0"/>
            </a:endParaRPr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4788024" y="980728"/>
            <a:ext cx="0" cy="365760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6" name="AutoShape 52"/>
          <p:cNvSpPr>
            <a:spLocks noChangeArrowheads="1"/>
          </p:cNvSpPr>
          <p:nvPr/>
        </p:nvSpPr>
        <p:spPr bwMode="auto">
          <a:xfrm flipV="1">
            <a:off x="3563888" y="5589240"/>
            <a:ext cx="3200400" cy="762000"/>
          </a:xfrm>
          <a:prstGeom prst="wedgeRoundRectCallout">
            <a:avLst>
              <a:gd name="adj1" fmla="val -24279"/>
              <a:gd name="adj2" fmla="val 115677"/>
              <a:gd name="adj3" fmla="val 16667"/>
            </a:avLst>
          </a:prstGeom>
          <a:solidFill>
            <a:srgbClr val="FFFF00">
              <a:alpha val="5490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en-US" dirty="0">
              <a:solidFill>
                <a:srgbClr val="FF0000"/>
              </a:solidFill>
              <a:latin typeface=".VnTifani HeavyH" pitchFamily="34" charset="0"/>
            </a:endParaRPr>
          </a:p>
          <a:p>
            <a:pPr algn="ctr"/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3" grpId="0" animBg="1"/>
      <p:bldP spid="21554" grpId="0" animBg="1"/>
      <p:bldP spid="215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052736"/>
            <a:ext cx="7048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Cách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viết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nốt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trắng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Oval 49"/>
          <p:cNvSpPr>
            <a:spLocks noChangeArrowheads="1"/>
          </p:cNvSpPr>
          <p:nvPr/>
        </p:nvSpPr>
        <p:spPr bwMode="auto">
          <a:xfrm rot="-1678769">
            <a:off x="1204289" y="5406914"/>
            <a:ext cx="1235417" cy="6858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.VnTifani HeavyH" pitchFamily="34" charset="0"/>
            </a:endParaRPr>
          </a:p>
        </p:txBody>
      </p:sp>
      <p:sp>
        <p:nvSpPr>
          <p:cNvPr id="5" name="Line 50"/>
          <p:cNvSpPr>
            <a:spLocks noChangeShapeType="1"/>
          </p:cNvSpPr>
          <p:nvPr/>
        </p:nvSpPr>
        <p:spPr bwMode="auto">
          <a:xfrm>
            <a:off x="2411760" y="2636912"/>
            <a:ext cx="5680" cy="2921496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87824" y="4725144"/>
            <a:ext cx="737702" cy="1426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baseline="-25000" dirty="0" smtClean="0"/>
              <a:t>=</a:t>
            </a:r>
            <a:endParaRPr lang="en-US" sz="13000" b="1" baseline="-25000" dirty="0"/>
          </a:p>
        </p:txBody>
      </p:sp>
      <p:sp>
        <p:nvSpPr>
          <p:cNvPr id="8" name="Oval 138"/>
          <p:cNvSpPr>
            <a:spLocks noChangeArrowheads="1"/>
          </p:cNvSpPr>
          <p:nvPr/>
        </p:nvSpPr>
        <p:spPr bwMode="auto">
          <a:xfrm rot="3422011">
            <a:off x="4754563" y="5154612"/>
            <a:ext cx="490538" cy="10207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38"/>
          <p:cNvSpPr>
            <a:spLocks noChangeArrowheads="1"/>
          </p:cNvSpPr>
          <p:nvPr/>
        </p:nvSpPr>
        <p:spPr bwMode="auto">
          <a:xfrm rot="3422011">
            <a:off x="7120646" y="5202319"/>
            <a:ext cx="490538" cy="102076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9"/>
          <p:cNvSpPr>
            <a:spLocks noChangeShapeType="1"/>
          </p:cNvSpPr>
          <p:nvPr/>
        </p:nvSpPr>
        <p:spPr bwMode="auto">
          <a:xfrm flipH="1">
            <a:off x="5508104" y="2564904"/>
            <a:ext cx="5829" cy="285368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 flipH="1">
            <a:off x="7884368" y="2564904"/>
            <a:ext cx="72009" cy="3085728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Oval 48"/>
          <p:cNvSpPr>
            <a:spLocks noChangeArrowheads="1"/>
          </p:cNvSpPr>
          <p:nvPr/>
        </p:nvSpPr>
        <p:spPr bwMode="auto">
          <a:xfrm rot="-1822747">
            <a:off x="4481513" y="5414963"/>
            <a:ext cx="1066800" cy="533400"/>
          </a:xfrm>
          <a:prstGeom prst="ellips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48"/>
          <p:cNvSpPr>
            <a:spLocks noChangeArrowheads="1"/>
          </p:cNvSpPr>
          <p:nvPr/>
        </p:nvSpPr>
        <p:spPr bwMode="auto">
          <a:xfrm rot="-1822747">
            <a:off x="6865886" y="5462333"/>
            <a:ext cx="1066800" cy="533400"/>
          </a:xfrm>
          <a:prstGeom prst="ellips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8144" y="4005064"/>
            <a:ext cx="641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 smtClean="0"/>
              <a:t> +</a:t>
            </a:r>
            <a:endParaRPr lang="en-US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686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59832" y="908720"/>
            <a:ext cx="325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 smtClean="0">
                <a:ln w="900" cmpd="sng">
                  <a:solidFill>
                    <a:schemeClr val="accent1">
                      <a:lumMod val="20000"/>
                      <a:lumOff val="8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Thực</a:t>
            </a:r>
            <a:r>
              <a:rPr lang="en-US" sz="5400" b="1" u="sng" cap="none" spc="0" dirty="0" smtClean="0">
                <a:ln w="900" cmpd="sng">
                  <a:solidFill>
                    <a:schemeClr val="accent1">
                      <a:lumMod val="20000"/>
                      <a:lumOff val="8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u="sng" cap="none" spc="0" dirty="0" err="1" smtClean="0">
                <a:ln w="900" cmpd="sng">
                  <a:solidFill>
                    <a:schemeClr val="accent1">
                      <a:lumMod val="20000"/>
                      <a:lumOff val="80000"/>
                      <a:alpha val="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hành</a:t>
            </a:r>
            <a:endParaRPr lang="en-US" sz="5400" b="1" u="sng" cap="none" spc="0" dirty="0">
              <a:ln w="900" cmpd="sng">
                <a:solidFill>
                  <a:schemeClr val="accent1">
                    <a:lumMod val="20000"/>
                    <a:lumOff val="8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7704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GB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GB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khuông</a:t>
            </a:r>
            <a:r>
              <a:rPr lang="en-GB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GB" sz="3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0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797152"/>
            <a:ext cx="1885380" cy="1777025"/>
          </a:xfrm>
          <a:prstGeom prst="rect">
            <a:avLst/>
          </a:prstGeom>
        </p:spPr>
      </p:pic>
      <p:pic>
        <p:nvPicPr>
          <p:cNvPr id="9" name="Picture 8" descr="13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9" y="0"/>
            <a:ext cx="899592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253dedd0294d64aeb73ca5dbf8cb1844864f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95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XuanQuyet</cp:lastModifiedBy>
  <cp:revision>24</cp:revision>
  <dcterms:created xsi:type="dcterms:W3CDTF">2016-03-12T20:45:47Z</dcterms:created>
  <dcterms:modified xsi:type="dcterms:W3CDTF">2016-10-01T02:21:38Z</dcterms:modified>
</cp:coreProperties>
</file>